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51e6c8e58b0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51e668097d0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51e7dacc4cb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40bceb2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3a687697.png"/>
<Relationship Id="rId3" Type="http://schemas.openxmlformats.org/officeDocument/2006/relationships/image" Target="../media/file151e4bbcd759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58fc20ec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62c0ccd5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56dcbea3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5a9c3644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68b748fe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591f711c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151e9aae2c8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1e2ab11f06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151e7991c7ea.png"/>
<Relationship Id="rId3" Type="http://schemas.openxmlformats.org/officeDocument/2006/relationships/image" Target="../media/file151e59227fde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3e22f8ba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1e1a6252d0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1e65d101e7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1e2285d0a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
Daniel Kaschek, IntiQuan
2022-05-17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15:28:26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15:28:27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15:28:28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15:28:55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15:28:55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15:28:55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15:28:56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2022-05-17 15:28:58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15:28:59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15:29:00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15:28:29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15:28:30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15:28:34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daniel2</cp:lastModifiedBy>
  <cp:revision>39</cp:revision>
  <dcterms:created xsi:type="dcterms:W3CDTF">2019-10-14T19:42:36Z</dcterms:created>
  <dcterms:modified xsi:type="dcterms:W3CDTF">2022-05-17T15:29:35Z</dcterms:modified>
</cp:coreProperties>
</file>